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5ac73f35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5ac73f35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5ad951ca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5ad951ca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5ad951ca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5ad951ca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5ad951ca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5ad951ca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5ad951cac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5ad951ca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5ad951cac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5ad951ca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5ac73f35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5ac73f35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5ac73f35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5ac73f35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5ac73f35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5ac73f35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Mid-Project Presentation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Anmol Dash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Goals	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5592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Create a Pytorch or LGTM model to predict CCL and LCL from thermal images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See what can be found from ASOS station data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Try to find the connection between regular images and thermal images- could we interconvert the two without the thermal data, just the dates/times? With meteorological data?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Can we find anything else from the thermal images and corresponding data?</a:t>
            </a:r>
            <a:endParaRPr sz="2200"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6100" y="1170200"/>
            <a:ext cx="2935500" cy="222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CCL and LCL?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LCL(Lifting Condensation Level)</a:t>
            </a:r>
            <a:endParaRPr sz="2500"/>
          </a:p>
          <a:p>
            <a:pPr indent="-3635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00"/>
              <a:t>Requires lifting of the air parcel</a:t>
            </a:r>
            <a:endParaRPr sz="2500"/>
          </a:p>
          <a:p>
            <a:pPr indent="-34194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Height at which the relative humidity of an air parcel reaches 100%.</a:t>
            </a:r>
            <a:endParaRPr sz="2100"/>
          </a:p>
          <a:p>
            <a:pPr indent="-34194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Can be used to estimate the height of a cloud base</a:t>
            </a:r>
            <a:endParaRPr sz="2100"/>
          </a:p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CCL(Convective Condensation Level)</a:t>
            </a:r>
            <a:endParaRPr sz="2500"/>
          </a:p>
          <a:p>
            <a:pPr indent="-3635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00"/>
              <a:t>Similar to LCL, though must reach critical convective temperature</a:t>
            </a:r>
            <a:endParaRPr sz="2500"/>
          </a:p>
          <a:p>
            <a:pPr indent="-3635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00"/>
              <a:t>Usually equal to LCL, or slightly higher   </a:t>
            </a:r>
            <a:endParaRPr sz="2500"/>
          </a:p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Focused on LCL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that were used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11700" y="1229875"/>
            <a:ext cx="49458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ASOS(Automated Surface Observation Systems)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Two datasets, both taken near Argonne(O’Hare)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Larger one from 2010-2020(100k entries),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Hourly Visibility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Hourly Wind Speed and Direction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Hourly Sea Level Pressure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Relative Humidity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Hourly Wet Bulb Temperature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MOBOTIX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Pictures taken hourly from 4/15 to 4/25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Corresponding thermal and regular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Corresponding temperature arrays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875" y="2325750"/>
            <a:ext cx="3721802" cy="139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2200" y="611250"/>
            <a:ext cx="3721802" cy="139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Techniques Used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5211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Pytorch</a:t>
            </a:r>
            <a:endParaRPr sz="27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Used to link the images(thermal and regular)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Used as</a:t>
            </a:r>
            <a:endParaRPr sz="23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Tensorflow(new)</a:t>
            </a:r>
            <a:endParaRPr sz="2700"/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Used to link ASOS data and temperature arrays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" sz="2700"/>
              <a:t>Did not use LGTM model</a:t>
            </a:r>
            <a:endParaRPr sz="2700"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600" y="1406225"/>
            <a:ext cx="3620400" cy="724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0125" y="2232650"/>
            <a:ext cx="1405826" cy="150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Thermal imaging link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1229875"/>
            <a:ext cx="4730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date and image, tried to generate an approximation of the corresponding thermal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Largely unsuccessful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Even with added </a:t>
            </a:r>
            <a:r>
              <a:rPr lang="en"/>
              <a:t>meteorological</a:t>
            </a:r>
            <a:r>
              <a:rPr lang="en"/>
              <a:t> factors, there was no correlation that could be determined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Pytorch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3175" y="1017800"/>
            <a:ext cx="3790825" cy="29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LCL Calculation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229875"/>
            <a:ext cx="5211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Two attempts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One for the data from 2010 to 2020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LCL Pressure and Temperature calculated from Dry Bulb Temperature, Dew Point Temp, and Station Pressure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Using Tensorflow, created a Sequential Model to predict LCL Pressure and Temperature using Wind Speed and Direction, Visibility, Humidity, Sea Level Pressure, and Wet Bulb Temperature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Model explained variance score is 95%(For LCL Temperature)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59% without humidity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84% without temperature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85% without sea level pressure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80% without wind speed and direction</a:t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325" y="207375"/>
            <a:ext cx="3315600" cy="3299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LCL Calculation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1229875"/>
            <a:ext cx="5934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Created image out of thermal CSVs(over period from 4/15-4/21) this year to determine which temperatures correspond to which parts of the image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Used Keras Functional model to use thermal csv inputs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Without thermal image data, LCL Pressure cannot be calculated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Thermal image data interferes with LCL Temperature calculation(only need Sea Level Pressure, humidity,and Wet Bulb Temperature)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Specific areas of the thermal image rarely aid in calculation of LCL-  whole image needed)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Accuracy for both reaches 99%</a:t>
            </a:r>
            <a:endParaRPr sz="1600"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450" y="270725"/>
            <a:ext cx="2593501" cy="3305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Working on creating a plugin using the model(need to upload to ECR and reformat some files)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Constructing a similar model using surface heating and thermal imaging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Getting irradiance data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